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44" r:id="rId2"/>
    <p:sldId id="443" r:id="rId3"/>
    <p:sldId id="447" r:id="rId4"/>
    <p:sldId id="449" r:id="rId5"/>
    <p:sldId id="450" r:id="rId6"/>
    <p:sldId id="451" r:id="rId7"/>
    <p:sldId id="452" r:id="rId8"/>
    <p:sldId id="454" r:id="rId9"/>
    <p:sldId id="455" r:id="rId10"/>
    <p:sldId id="456" r:id="rId11"/>
    <p:sldId id="457" r:id="rId12"/>
    <p:sldId id="458" r:id="rId13"/>
    <p:sldId id="431" r:id="rId14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72E"/>
    <a:srgbClr val="F8A90C"/>
    <a:srgbClr val="C80D1F"/>
    <a:srgbClr val="7F7F7F"/>
    <a:srgbClr val="232227"/>
    <a:srgbClr val="2D3E52"/>
    <a:srgbClr val="3A506A"/>
    <a:srgbClr val="EA2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96" autoAdjust="0"/>
  </p:normalViewPr>
  <p:slideViewPr>
    <p:cSldViewPr snapToGrid="0">
      <p:cViewPr>
        <p:scale>
          <a:sx n="131" d="100"/>
          <a:sy n="131" d="100"/>
        </p:scale>
        <p:origin x="-186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7F0419-29E6-445A-8930-1FE5034F14F1}" type="datetimeFigureOut">
              <a:rPr lang="zh-CN" altLang="en-US"/>
              <a:pPr>
                <a:defRPr/>
              </a:pPr>
              <a:t>2018-10-16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2228EF-14F3-4A4E-A038-9C9157764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18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5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341D52-4E97-4E86-B55B-E43E2CF994F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98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6F6E423C-DFE6-4198-AF35-A2B6DB6B2ABA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81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 userDrawn="1"/>
        </p:nvSpPr>
        <p:spPr bwMode="auto">
          <a:xfrm>
            <a:off x="573088" y="319088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/>
              <a:t>ADD YOUR TITLE HERE</a:t>
            </a:r>
            <a:endParaRPr lang="id-ID" altLang="zh-CN" sz="2000" dirty="0"/>
          </a:p>
        </p:txBody>
      </p:sp>
      <p:sp>
        <p:nvSpPr>
          <p:cNvPr id="3" name="文本框 49"/>
          <p:cNvSpPr txBox="1">
            <a:spLocks noChangeArrowheads="1"/>
          </p:cNvSpPr>
          <p:nvPr userDrawn="1"/>
        </p:nvSpPr>
        <p:spPr bwMode="auto">
          <a:xfrm>
            <a:off x="593725" y="679450"/>
            <a:ext cx="5195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id-ID" altLang="zh-CN" sz="1000"/>
              <a:t>Biscuit oat cake carrot cake muffin jelly beans chocolate chocolate sugar plum</a:t>
            </a:r>
            <a:endParaRPr lang="zh-CN" altLang="en-US" sz="1000"/>
          </a:p>
        </p:txBody>
      </p:sp>
      <p:sp>
        <p:nvSpPr>
          <p:cNvPr id="4" name="矩形 3"/>
          <p:cNvSpPr/>
          <p:nvPr userDrawn="1"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7954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5134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B88C-A187-4526-AFD6-292AF6DE0010}" type="datetimeFigureOut">
              <a:rPr lang="zh-CN" altLang="en-US"/>
              <a:pPr>
                <a:defRPr/>
              </a:pPr>
              <a:t>2018-10-16</a:t>
            </a:fld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AEA6-DCD8-4020-95DD-531348FF385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070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fld id="{28D22E02-86D7-40B9-B838-C5BDBA4B50CE}" type="datetimeFigureOut">
              <a:rPr lang="zh-CN" altLang="en-US"/>
              <a:pPr>
                <a:defRPr/>
              </a:pPr>
              <a:t>2018-10-16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fld id="{4618735B-C0B1-4613-A8FF-B7D3E4CA1E2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1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华文细黑" panose="02010600040101010101" pitchFamily="2" charset="-122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原创设计师QQ598969553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-7938"/>
            <a:ext cx="2555875" cy="5159376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原创设计师QQ598969553      _2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2133600"/>
            <a:ext cx="438150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原创设计师QQ598969553      _3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965325" y="1562100"/>
            <a:ext cx="581025" cy="1158875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原创设计师QQ598969553      _4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2222500" y="2090738"/>
            <a:ext cx="471488" cy="94456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原创设计师QQ598969553      _5"/>
          <p:cNvSpPr>
            <a:spLocks noChangeArrowheads="1"/>
          </p:cNvSpPr>
          <p:nvPr/>
        </p:nvSpPr>
        <p:spPr bwMode="auto">
          <a:xfrm>
            <a:off x="3492500" y="2054225"/>
            <a:ext cx="3340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建账实操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– 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固定资产账务流程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9" name="原创设计师QQ598969553      _6"/>
          <p:cNvSpPr>
            <a:spLocks noChangeArrowheads="1"/>
          </p:cNvSpPr>
          <p:nvPr/>
        </p:nvSpPr>
        <p:spPr bwMode="auto">
          <a:xfrm>
            <a:off x="3490913" y="2636838"/>
            <a:ext cx="449194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/>
              <a:t>If you do not learn to think when you are young, you may never learn. ( </a:t>
            </a:r>
            <a:r>
              <a:rPr lang="en-US" altLang="zh-CN" sz="800" dirty="0" smtClean="0"/>
              <a:t>Edison </a:t>
            </a:r>
            <a:r>
              <a:rPr lang="en-US" altLang="zh-CN" sz="800" dirty="0"/>
              <a:t>)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原创设计师QQ598969553      _7"/>
          <p:cNvSpPr>
            <a:spLocks noChangeShapeType="1"/>
          </p:cNvSpPr>
          <p:nvPr/>
        </p:nvSpPr>
        <p:spPr bwMode="auto">
          <a:xfrm>
            <a:off x="3490913" y="2820086"/>
            <a:ext cx="3896858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原创设计师QQ598969553      _8"/>
          <p:cNvSpPr>
            <a:spLocks noChangeArrowheads="1"/>
          </p:cNvSpPr>
          <p:nvPr/>
        </p:nvSpPr>
        <p:spPr bwMode="auto">
          <a:xfrm>
            <a:off x="3492500" y="2932906"/>
            <a:ext cx="2952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●演示稿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原创设计师QQ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1035050" y="3165475"/>
            <a:ext cx="2035175" cy="2035175"/>
          </a:xfrm>
          <a:prstGeom prst="diamond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原创设计师QQ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-17463" y="4227513"/>
            <a:ext cx="2033588" cy="2033587"/>
          </a:xfrm>
          <a:prstGeom prst="diamond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原创设计师QQ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2090738" y="4227513"/>
            <a:ext cx="2033587" cy="2033587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513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7" grpId="1" animBg="1"/>
      <p:bldP spid="58" grpId="0"/>
      <p:bldP spid="59" grpId="0"/>
      <p:bldP spid="61" grpId="0"/>
      <p:bldP spid="62" grpId="0" animBg="1"/>
      <p:bldP spid="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564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固定资产计提折旧凭证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caiwu\Desktop\固定资产\计提折旧凭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58812"/>
            <a:ext cx="7804042" cy="40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49961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固定资产清理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caiwu\Desktop\固定资产\清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58813"/>
            <a:ext cx="7816085" cy="35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31544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051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固定资产清理凭证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caiwu\Desktop\固定资产\清理凭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8"/>
            <a:ext cx="7700736" cy="433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56088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原创设计师QQ598969553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-7938"/>
            <a:ext cx="2555875" cy="5159376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原创设计师QQ598969553      _2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2133600"/>
            <a:ext cx="438150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8" name="原创设计师QQ598969553      _3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965325" y="1562100"/>
            <a:ext cx="581025" cy="1158875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9" name="原创设计师QQ598969553      _4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2222500" y="2090738"/>
            <a:ext cx="471488" cy="94456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原创设计师QQ598969553      _5"/>
          <p:cNvSpPr>
            <a:spLocks noChangeArrowheads="1"/>
          </p:cNvSpPr>
          <p:nvPr/>
        </p:nvSpPr>
        <p:spPr bwMode="auto">
          <a:xfrm>
            <a:off x="3492500" y="2054225"/>
            <a:ext cx="2768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2" name="原创设计师QQ598969553      _7"/>
          <p:cNvSpPr>
            <a:spLocks noChangeShapeType="1"/>
          </p:cNvSpPr>
          <p:nvPr/>
        </p:nvSpPr>
        <p:spPr bwMode="auto">
          <a:xfrm>
            <a:off x="3490913" y="2856366"/>
            <a:ext cx="264863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原创设计师QQ598969553      _8"/>
          <p:cNvSpPr>
            <a:spLocks noChangeArrowheads="1"/>
          </p:cNvSpPr>
          <p:nvPr/>
        </p:nvSpPr>
        <p:spPr bwMode="auto">
          <a:xfrm>
            <a:off x="3492500" y="2620962"/>
            <a:ext cx="2952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智记科技（</a:t>
            </a:r>
            <a:r>
              <a:rPr lang="en-US" altLang="zh-CN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freeacc.cn</a:t>
            </a:r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），助力会计服务发展。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原创设计师QQ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1035050" y="3165475"/>
            <a:ext cx="2035175" cy="2035175"/>
          </a:xfrm>
          <a:prstGeom prst="diamond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原创设计师QQ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-17463" y="4227513"/>
            <a:ext cx="2033588" cy="2033587"/>
          </a:xfrm>
          <a:prstGeom prst="diamond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原创设计师QQ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2090738" y="4227513"/>
            <a:ext cx="2033587" cy="2033587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44046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9" grpId="1" animBg="1"/>
      <p:bldP spid="30" grpId="0"/>
      <p:bldP spid="33" grpId="0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512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目录</a:t>
            </a:r>
            <a:endParaRPr lang="en-US" altLang="zh-CN" sz="20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原创设计师QQ598969553      _5"/>
          <p:cNvSpPr>
            <a:spLocks noChangeArrowheads="1"/>
          </p:cNvSpPr>
          <p:nvPr/>
        </p:nvSpPr>
        <p:spPr bwMode="auto">
          <a:xfrm>
            <a:off x="1054100" y="195263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CONTENTS</a:t>
            </a:r>
          </a:p>
        </p:txBody>
      </p:sp>
      <p:sp>
        <p:nvSpPr>
          <p:cNvPr id="35" name="原创设计师QQ598969553      _6"/>
          <p:cNvSpPr>
            <a:spLocks noChangeArrowheads="1"/>
          </p:cNvSpPr>
          <p:nvPr/>
        </p:nvSpPr>
        <p:spPr bwMode="auto">
          <a:xfrm>
            <a:off x="942975" y="1319213"/>
            <a:ext cx="3224213" cy="3222625"/>
          </a:xfrm>
          <a:prstGeom prst="diamond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原创设计师QQ598969553      _7"/>
          <p:cNvSpPr>
            <a:spLocks/>
          </p:cNvSpPr>
          <p:nvPr/>
        </p:nvSpPr>
        <p:spPr bwMode="auto">
          <a:xfrm>
            <a:off x="3779838" y="2374900"/>
            <a:ext cx="268287" cy="538163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原创设计师QQ598969553      _8"/>
          <p:cNvSpPr>
            <a:spLocks/>
          </p:cNvSpPr>
          <p:nvPr/>
        </p:nvSpPr>
        <p:spPr bwMode="auto">
          <a:xfrm>
            <a:off x="2097088" y="3938588"/>
            <a:ext cx="269875" cy="539750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8" name="原创设计师QQ598969553      _9"/>
          <p:cNvCxnSpPr/>
          <p:nvPr/>
        </p:nvCxnSpPr>
        <p:spPr>
          <a:xfrm>
            <a:off x="3492500" y="1490663"/>
            <a:ext cx="3651250" cy="36512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原创设计师QQ598969553      _10"/>
          <p:cNvSpPr/>
          <p:nvPr/>
        </p:nvSpPr>
        <p:spPr>
          <a:xfrm>
            <a:off x="4148138" y="2144713"/>
            <a:ext cx="71437" cy="730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原创设计师QQ598969553      _11"/>
          <p:cNvSpPr>
            <a:spLocks noChangeArrowheads="1"/>
          </p:cNvSpPr>
          <p:nvPr/>
        </p:nvSpPr>
        <p:spPr bwMode="auto">
          <a:xfrm>
            <a:off x="4427538" y="1930400"/>
            <a:ext cx="828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原创设计师QQ598969553      _12"/>
          <p:cNvSpPr>
            <a:spLocks noChangeArrowheads="1"/>
          </p:cNvSpPr>
          <p:nvPr/>
        </p:nvSpPr>
        <p:spPr bwMode="auto">
          <a:xfrm>
            <a:off x="4427538" y="2095500"/>
            <a:ext cx="15398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登录、介绍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原创设计师QQ598969553      _13"/>
          <p:cNvSpPr/>
          <p:nvPr/>
        </p:nvSpPr>
        <p:spPr>
          <a:xfrm>
            <a:off x="4859338" y="2859088"/>
            <a:ext cx="73025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原创设计师QQ598969553      _15"/>
          <p:cNvSpPr>
            <a:spLocks noChangeArrowheads="1"/>
          </p:cNvSpPr>
          <p:nvPr/>
        </p:nvSpPr>
        <p:spPr bwMode="auto">
          <a:xfrm>
            <a:off x="5140325" y="2809875"/>
            <a:ext cx="10874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固定资产初始化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原创设计师QQ598969553      _16"/>
          <p:cNvSpPr/>
          <p:nvPr/>
        </p:nvSpPr>
        <p:spPr>
          <a:xfrm>
            <a:off x="5580063" y="3576638"/>
            <a:ext cx="71437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原创设计师QQ598969553      _18"/>
          <p:cNvSpPr>
            <a:spLocks noChangeArrowheads="1"/>
          </p:cNvSpPr>
          <p:nvPr/>
        </p:nvSpPr>
        <p:spPr bwMode="auto">
          <a:xfrm>
            <a:off x="5859463" y="3527425"/>
            <a:ext cx="2024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固定资产新增、折旧管理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原创设计师QQ598969553      _19"/>
          <p:cNvSpPr/>
          <p:nvPr/>
        </p:nvSpPr>
        <p:spPr>
          <a:xfrm>
            <a:off x="6296025" y="4294188"/>
            <a:ext cx="73025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原创设计师QQ598969553      _22"/>
          <p:cNvSpPr/>
          <p:nvPr/>
        </p:nvSpPr>
        <p:spPr bwMode="auto">
          <a:xfrm>
            <a:off x="1306513" y="2573338"/>
            <a:ext cx="358775" cy="714375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原创设计师QQ598969553      _18"/>
          <p:cNvSpPr>
            <a:spLocks noChangeArrowheads="1"/>
          </p:cNvSpPr>
          <p:nvPr/>
        </p:nvSpPr>
        <p:spPr bwMode="auto">
          <a:xfrm>
            <a:off x="6534377" y="4217194"/>
            <a:ext cx="2024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固定资产清理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4" grpId="0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40" grpId="0"/>
      <p:bldP spid="41" grpId="0"/>
      <p:bldP spid="42" grpId="0" animBg="1"/>
      <p:bldP spid="44" grpId="0"/>
      <p:bldP spid="45" grpId="0" animBg="1"/>
      <p:bldP spid="48" grpId="0"/>
      <p:bldP spid="49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登录、介绍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原创设计师QQ598969553      _5"/>
          <p:cNvSpPr>
            <a:spLocks noChangeArrowheads="1"/>
          </p:cNvSpPr>
          <p:nvPr/>
        </p:nvSpPr>
        <p:spPr bwMode="auto">
          <a:xfrm>
            <a:off x="1852386" y="195065"/>
            <a:ext cx="1106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About Us</a:t>
            </a:r>
            <a:endParaRPr lang="en-US" altLang="zh-CN" sz="2000" dirty="0">
              <a:solidFill>
                <a:schemeClr val="accent2"/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8"/>
            <a:ext cx="7790977" cy="422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405422" y="1175657"/>
            <a:ext cx="4423549" cy="93617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输入网址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freeacc.cn</a:t>
            </a:r>
            <a:r>
              <a:rPr lang="zh-CN" altLang="en-US" sz="1200" dirty="0" smtClean="0">
                <a:solidFill>
                  <a:srgbClr val="FF0000"/>
                </a:solidFill>
              </a:rPr>
              <a:t>，</a:t>
            </a:r>
            <a:r>
              <a:rPr lang="zh-CN" altLang="en-US" sz="1200" dirty="0">
                <a:solidFill>
                  <a:srgbClr val="FF0000"/>
                </a:solidFill>
              </a:rPr>
              <a:t>按</a:t>
            </a:r>
            <a:r>
              <a:rPr lang="zh-CN" altLang="en-US" sz="1200" dirty="0" smtClean="0">
                <a:solidFill>
                  <a:srgbClr val="FF0000"/>
                </a:solidFill>
              </a:rPr>
              <a:t>回车打开注册</a:t>
            </a:r>
            <a:r>
              <a:rPr lang="en-US" altLang="zh-CN" sz="1200" dirty="0" smtClean="0">
                <a:solidFill>
                  <a:srgbClr val="FF0000"/>
                </a:solidFill>
              </a:rPr>
              <a:t>/</a:t>
            </a:r>
            <a:r>
              <a:rPr lang="zh-CN" altLang="en-US" sz="1200" dirty="0" smtClean="0">
                <a:solidFill>
                  <a:srgbClr val="FF0000"/>
                </a:solidFill>
              </a:rPr>
              <a:t>登录页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现在注册，永久免费三个账套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推荐注册，赠送账套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（登录账号</a:t>
            </a:r>
            <a:r>
              <a:rPr lang="en-US" altLang="zh-CN" sz="1200" dirty="0" smtClean="0">
                <a:solidFill>
                  <a:srgbClr val="FF0000"/>
                </a:solidFill>
              </a:rPr>
              <a:t>-</a:t>
            </a:r>
            <a:r>
              <a:rPr lang="zh-CN" altLang="en-US" sz="1200" dirty="0" smtClean="0">
                <a:solidFill>
                  <a:srgbClr val="FF0000"/>
                </a:solidFill>
              </a:rPr>
              <a:t>个人中心</a:t>
            </a:r>
            <a:r>
              <a:rPr lang="en-US" altLang="zh-CN" sz="1200" dirty="0" smtClean="0">
                <a:solidFill>
                  <a:srgbClr val="FF0000"/>
                </a:solidFill>
              </a:rPr>
              <a:t>-</a:t>
            </a:r>
            <a:r>
              <a:rPr lang="zh-CN" altLang="en-US" sz="1200" dirty="0" smtClean="0">
                <a:solidFill>
                  <a:srgbClr val="FF0000"/>
                </a:solidFill>
              </a:rPr>
              <a:t>复制推荐链接，分享给你的小伙伴吧）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4652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固定资产初始化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aiwu\Desktop\固定资产\第一步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8"/>
            <a:ext cx="7827296" cy="41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1486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固定资产初始化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caiwu\Desktop\固定资产\填写必填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8"/>
            <a:ext cx="7853136" cy="41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79399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固定资产初始化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caiwu\Desktop\固定资产\科目余额初始化及核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58813"/>
            <a:ext cx="7845405" cy="359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7406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051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固定资产维护业务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caiwu\Desktop\固定资产\录入固定资产凭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7"/>
            <a:ext cx="7845054" cy="38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57853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051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固定资产维护业务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caiwu\Desktop\固定资产\录入卡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642938"/>
            <a:ext cx="7765831" cy="44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9471" y="1908629"/>
            <a:ext cx="8515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方法一：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71408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051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固定资产计提折旧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caiwu\Desktop\固定资产\折旧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8"/>
            <a:ext cx="7824107" cy="39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5241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MH_CONTENTSID" val="423"/>
  <p:tag name="MH_SECTIONID" val="424,425,426,427,"/>
</p:tagLst>
</file>

<file path=ppt/theme/theme1.xml><?xml version="1.0" encoding="utf-8"?>
<a:theme xmlns:a="http://schemas.openxmlformats.org/drawingml/2006/main" name="Office 主题">
  <a:themeElements>
    <a:clrScheme name="经典红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1F22"/>
      </a:accent1>
      <a:accent2>
        <a:srgbClr val="252F32"/>
      </a:accent2>
      <a:accent3>
        <a:srgbClr val="B71F22"/>
      </a:accent3>
      <a:accent4>
        <a:srgbClr val="252F32"/>
      </a:accent4>
      <a:accent5>
        <a:srgbClr val="B71F22"/>
      </a:accent5>
      <a:accent6>
        <a:srgbClr val="252F32"/>
      </a:accent6>
      <a:hlink>
        <a:srgbClr val="0563C1"/>
      </a:hlink>
      <a:folHlink>
        <a:srgbClr val="954F72"/>
      </a:folHlink>
    </a:clrScheme>
    <a:fontScheme name="自定义 8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3622</TotalTime>
  <Words>335</Words>
  <Application>Microsoft Office PowerPoint</Application>
  <PresentationFormat>全屏显示(16:9)</PresentationFormat>
  <Paragraphs>54</Paragraphs>
  <Slides>13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武世昌</cp:lastModifiedBy>
  <cp:revision>22</cp:revision>
  <dcterms:created xsi:type="dcterms:W3CDTF">2015-04-07T15:42:54Z</dcterms:created>
  <dcterms:modified xsi:type="dcterms:W3CDTF">2018-10-16T09:28:37Z</dcterms:modified>
</cp:coreProperties>
</file>